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29305"/>
            <a:ext cx="10947042" cy="208065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Sawmkua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Kuate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7434"/>
            <a:ext cx="9144000" cy="3047337"/>
          </a:xfrm>
        </p:spPr>
        <p:txBody>
          <a:bodyPr>
            <a:normAutofit/>
          </a:bodyPr>
          <a:lstStyle/>
          <a:p>
            <a:r>
              <a:rPr lang="en-US" sz="3200" dirty="0"/>
              <a:t>The Ninety and Nine </a:t>
            </a:r>
          </a:p>
          <a:p>
            <a:r>
              <a:rPr lang="en-US" sz="3200" dirty="0"/>
              <a:t>Luka 15:6</a:t>
            </a:r>
          </a:p>
          <a:p>
            <a:r>
              <a:rPr lang="en-US" sz="3200" dirty="0"/>
              <a:t>Elizabeth Cecelia </a:t>
            </a:r>
            <a:r>
              <a:rPr lang="en-US" sz="3200" dirty="0" err="1"/>
              <a:t>Clephane</a:t>
            </a:r>
            <a:r>
              <a:rPr lang="en-US" sz="3200" dirty="0"/>
              <a:t>, 1830-1869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8"/>
            <a:ext cx="10515600" cy="49163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sawmkua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kigamla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a;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simtham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om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keplohin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keploh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om hi. </a:t>
            </a: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2644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sawm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lungkimlo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Tuucingpa’n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tai-a,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kiang pan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guamkawm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hitaleh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Amangsa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ding” ci hi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Amangsa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ding” ci hi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41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gammangsa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Khuazin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khuazan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a ham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ciaiciai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a mu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a mu hi.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206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64. Sawmkua le Kuate 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5</cp:revision>
  <dcterms:created xsi:type="dcterms:W3CDTF">2018-10-09T13:17:21Z</dcterms:created>
  <dcterms:modified xsi:type="dcterms:W3CDTF">2018-10-11T02:54:19Z</dcterms:modified>
</cp:coreProperties>
</file>